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B610-84C0-4208-BD96-E52874515ED1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6E2D5-C2B9-41DB-B8BF-59B80C85C0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FAR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953000"/>
            <a:ext cx="990600" cy="1777358"/>
          </a:xfrm>
          <a:prstGeom prst="rect">
            <a:avLst/>
          </a:prstGeom>
        </p:spPr>
      </p:pic>
      <p:pic>
        <p:nvPicPr>
          <p:cNvPr id="8" name="Picture 7" descr="CFAR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066800"/>
            <a:ext cx="5791200" cy="30524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CFAR 2011\Logo\CFAR png\CFARc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1447960" cy="259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CFAR 2011\Logo\CFAR png\CFAR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052" y="533400"/>
            <a:ext cx="1401763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CFAR 2011\Logo\CFAR png\CFAR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4118345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Johns Hopkins University 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rchaiss1</dc:creator>
  <cp:lastModifiedBy>JHU</cp:lastModifiedBy>
  <cp:revision>2</cp:revision>
  <dcterms:created xsi:type="dcterms:W3CDTF">2012-09-18T17:26:46Z</dcterms:created>
  <dcterms:modified xsi:type="dcterms:W3CDTF">2012-09-18T19:42:21Z</dcterms:modified>
</cp:coreProperties>
</file>